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23.1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4187" r:id="rId2"/>
  </p:sldMasterIdLst>
  <p:notesMasterIdLst>
    <p:notesMasterId r:id="rId3"/>
  </p:notesMasterIdLst>
  <p:sldIdLst>
    <p:sldId id="259" r:id="rId4"/>
  </p:sldIdLst>
  <p:sldSz cx="9144000" cy="6858000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000"/>
    <p:restoredTop sz="0"/>
  </p:normalViewPr>
  <p:slideViewPr>
    <p:cSldViewPr>
      <p:cViewPr>
        <p:scale>
          <a:sx n="73" d="100"/>
          <a:sy n="73" d="100"/>
        </p:scale>
        <p:origin x="0" y="0"/>
      </p:cViewPr>
    </p:cSldViewPr>
  </p:slideViewPr>
  <p:notesViewPr>
    <p:cSldViewPr>
      <p:cViewPr>
        <p:scale>
          <a:sx n="1" d="100"/>
          <a:sy n="1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Master" Target="slideMasters/slideMaster2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3314" name="AutoShape 1">
            <a:extLst>
              <a:ext uri="{FF2B5EF4-FFF2-40B4-BE49-F238E27FC236}">
                <a16:creationId xmlns:a16="http://schemas.microsoft.com/office/drawing/2014/main" id="{A1570143-CF30-86B1-FA01-E64B1014A0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1"/>
            <a:ext cx="7099300" cy="102346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5463" tIns="47732" rIns="95463" bIns="47732" anchor="ctr"/>
          <a:lstStyle/>
          <a:p>
            <a:pPr eaLnBrk="1" hangingPunct="1">
              <a:buClr>
                <a:srgbClr val="000000"/>
              </a:buClr>
              <a:buSzTx/>
              <a:buFont typeface="Times New Roman" panose="02020603050405020304" pitchFamily="18" charset="0"/>
              <a:buNone/>
            </a:pPr>
            <a:endParaRPr lang="de-AT" altLang="de-DE"/>
          </a:p>
        </p:txBody>
      </p:sp>
      <p:sp>
        <p:nvSpPr>
          <p:cNvPr id="13315" name="Text Box 2">
            <a:extLst>
              <a:ext uri="{FF2B5EF4-FFF2-40B4-BE49-F238E27FC236}">
                <a16:creationId xmlns:a16="http://schemas.microsoft.com/office/drawing/2014/main" id="{C76284F8-4DF8-6FDB-07B3-EA7F7DE1A4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0"/>
            <a:ext cx="3076977" cy="512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5463" tIns="47732" rIns="95463" bIns="47732" anchor="ctr"/>
          <a:lstStyle/>
          <a:p>
            <a:pPr eaLnBrk="1" hangingPunct="1">
              <a:buClr>
                <a:srgbClr val="000000"/>
              </a:buClr>
              <a:buSzTx/>
              <a:buFont typeface="Times New Roman" panose="02020603050405020304" pitchFamily="18" charset="0"/>
              <a:buNone/>
            </a:pPr>
            <a:endParaRPr lang="de-AT" altLang="de-DE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639C441B-D812-9FEE-5029-432CE18CDE9C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020651" y="0"/>
            <a:ext cx="3075303" cy="51049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960" tIns="48859" rIns="93960" bIns="48859" numCol="1" anchor="t" anchorCtr="0" compatLnSpc="1">
            <a:prstTxWarp prst="textNoShape">
              <a:avLst/>
            </a:prstTxWarp>
          </a:bodyPr>
          <a:lstStyle>
            <a:lvl1pPr marL="225400" indent="-225400" algn="r" eaLnBrk="1" hangingPunct="1"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0"/>
                <a:tab pos="954634"/>
                <a:tab pos="1909267"/>
                <a:tab pos="2863901"/>
                <a:tab pos="3818534"/>
                <a:tab pos="4773168"/>
                <a:tab pos="5727802"/>
                <a:tab pos="6682435"/>
                <a:tab pos="7637069"/>
                <a:tab pos="8591702"/>
                <a:tab pos="9546336"/>
                <a:tab pos="10500970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13317" name="Rectangle 4">
            <a:extLst>
              <a:ext uri="{FF2B5EF4-FFF2-40B4-BE49-F238E27FC236}">
                <a16:creationId xmlns:a16="http://schemas.microsoft.com/office/drawing/2014/main" id="{0618128E-962D-DFDB-FB09-7AC122D83655}"/>
              </a:ext>
            </a:extLst>
          </p:cNvPr>
          <p:cNvSpPr>
            <a:spLocks noGrp="1" noRot="1" noChangeAspect="1" noChangeArrowheads="1"/>
          </p:cNvSpPr>
          <p:nvPr>
            <p:ph type="sldImg" idx="1"/>
          </p:nvPr>
        </p:nvSpPr>
        <p:spPr bwMode="auto">
          <a:xfrm>
            <a:off x="990600" y="766763"/>
            <a:ext cx="5116513" cy="383698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1D2520DF-A782-4DB3-A0C1-839FE5A45E06}"/>
              </a:ext>
            </a:extLst>
          </p:cNvPr>
          <p:cNvSpPr>
            <a:spLocks noGrp="1" noChangeArrowheads="1"/>
          </p:cNvSpPr>
          <p:nvPr>
            <p:ph type="body" idx="2"/>
          </p:nvPr>
        </p:nvSpPr>
        <p:spPr bwMode="auto">
          <a:xfrm>
            <a:off x="709429" y="4861236"/>
            <a:ext cx="5678770" cy="460269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960" tIns="48859" rIns="93960" bIns="48859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de-DE" noProof="0"/>
          </a:p>
        </p:txBody>
      </p:sp>
      <p:sp>
        <p:nvSpPr>
          <p:cNvPr id="13319" name="Text Box 6">
            <a:extLst>
              <a:ext uri="{FF2B5EF4-FFF2-40B4-BE49-F238E27FC236}">
                <a16:creationId xmlns:a16="http://schemas.microsoft.com/office/drawing/2014/main" id="{105BF80F-8639-5C16-1751-DA3F2C39F2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9719177"/>
            <a:ext cx="3076977" cy="512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5463" tIns="47732" rIns="95463" bIns="47732" anchor="ctr"/>
          <a:lstStyle/>
          <a:p>
            <a:pPr eaLnBrk="1" hangingPunct="1">
              <a:buClr>
                <a:srgbClr val="000000"/>
              </a:buClr>
              <a:buSzTx/>
              <a:buFont typeface="Times New Roman" panose="02020603050405020304" pitchFamily="18" charset="0"/>
              <a:buNone/>
            </a:pPr>
            <a:endParaRPr lang="de-AT" altLang="de-DE"/>
          </a:p>
        </p:txBody>
      </p:sp>
      <p:sp>
        <p:nvSpPr>
          <p:cNvPr id="25607" name="Rectangle 7">
            <a:extLst>
              <a:ext uri="{FF2B5EF4-FFF2-40B4-BE49-F238E27FC236}">
                <a16:creationId xmlns:a16="http://schemas.microsoft.com/office/drawing/2014/main" id="{F655E968-BBC7-8D8A-BCB1-9D163C2EB492}"/>
              </a:ext>
            </a:extLst>
          </p:cNvPr>
          <p:cNvSpPr>
            <a:spLocks noGrp="1" noChangeArrowheads="1"/>
          </p:cNvSpPr>
          <p:nvPr>
            <p:ph type="sldNum" idx="3"/>
          </p:nvPr>
        </p:nvSpPr>
        <p:spPr bwMode="auto">
          <a:xfrm>
            <a:off x="4020651" y="9719177"/>
            <a:ext cx="3075303" cy="51049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960" tIns="48859" rIns="93960" bIns="48859" numCol="1" anchor="b" anchorCtr="0" compatLnSpc="1">
            <a:prstTxWarp prst="textNoShape">
              <a:avLst/>
            </a:prstTxWarp>
          </a:bodyPr>
          <a:lstStyle>
            <a:lvl1pPr marL="225400" indent="-225400" algn="r" eaLnBrk="1" hangingPunct="1"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0"/>
                <a:tab pos="954634"/>
                <a:tab pos="1909267"/>
                <a:tab pos="2863901"/>
                <a:tab pos="3818534"/>
                <a:tab pos="4773168"/>
                <a:tab pos="5727802"/>
                <a:tab pos="6682435"/>
                <a:tab pos="7637069"/>
                <a:tab pos="8591702"/>
                <a:tab pos="9546336"/>
                <a:tab pos="10500970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53C1096-59C3-4D10-BE4D-E64A04639AD2}" type="slidenum">
              <a:rPr lang="de-AT" altLang="de-DE"/>
              <a:t>‹Nr.›</a:t>
            </a:fld>
            <a:endParaRPr lang="de-AT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Tx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Tx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Tx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Tx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Tx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6386" name="Rectangle 1">
            <a:extLst>
              <a:ext uri="{FF2B5EF4-FFF2-40B4-BE49-F238E27FC236}">
                <a16:creationId xmlns:a16="http://schemas.microsoft.com/office/drawing/2014/main" id="{AC446AC7-87CE-861C-E7CF-EEAEA31660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8100" cy="3838575"/>
          </a:xfrm>
          <a:solidFill>
            <a:srgbClr val="FFFFFF"/>
          </a:solidFill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FA7BAC61-5A0C-D08B-FD96-547DC417CA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429" y="4861235"/>
            <a:ext cx="5680444" cy="460434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36723060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le Slide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 title=""/>
          <p:cNvSpPr>
            <a:spLocks noGrp="1"/>
          </p:cNvSpPr>
          <p:nvPr>
            <p:ph type="subTitle" idx="1"/>
          </p:nvPr>
        </p:nvSpPr>
        <p:spPr/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214EEC8-ADCE-4BDB-BECF-D8AAD64E969D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Title and Vertical Text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 title="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8AC91BA-22DC-4565-B445-2BA5B851F427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Vertical Title and Text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 title=""/>
          <p:cNvSpPr>
            <a:spLocks noGrp="1"/>
          </p:cNvSpPr>
          <p:nvPr>
            <p:ph type="title" orient="vert"/>
          </p:nvPr>
        </p:nvSpPr>
        <p:spPr/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 title="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BE29604-9232-4CF3-A144-CDD043A6F976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C6A99409-E299-BCEB-2177-668D5E3C0651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E9F80-6777-408E-8D80-E5A4B52BD95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58336019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7618413" cy="1224136"/>
          </a:xfrm>
        </p:spPr>
        <p:txBody>
          <a:bodyPr/>
          <a:lstStyle>
            <a:lvl1pPr>
              <a:defRPr sz="4400">
                <a:solidFill>
                  <a:srgbClr val="0070C0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88840"/>
            <a:ext cx="7618413" cy="43924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495212D5-71C3-3F68-010F-4221485D3D57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xfrm>
            <a:off x="8588375" y="5414963"/>
            <a:ext cx="2365375" cy="363537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de-DE" altLang="de-DE"/>
              <a:t>Mag. Alexander Eschlböck-Kumschier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5D8E8E25-B4C0-1D5A-673C-C4C79C094575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DC063-81F5-4277-87A8-B82556C400F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20268116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>
                <a:solidFill>
                  <a:srgbClr val="0070C0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9008B631-A756-F0D3-36EB-BBF58BCDC131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xfrm>
            <a:off x="8588375" y="5414963"/>
            <a:ext cx="2365375" cy="363537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de-DE" altLang="de-DE"/>
              <a:t>Mag. Alexander Eschlböck-Kumschier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4DB2F8AC-637F-C18E-BE0C-98057033F8BF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283AD-4875-4C36-AF4C-97297D63045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93015484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732213" cy="479901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341813" y="1600200"/>
            <a:ext cx="3733800" cy="479901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4A3F22FA-0FD8-D58B-ADF1-DFED0289BCFF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xfrm>
            <a:off x="8588375" y="5414963"/>
            <a:ext cx="2365375" cy="363537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de-DE" altLang="de-DE"/>
              <a:t>Mag. Alexander Eschlböck-Kumschier</a:t>
            </a: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7B76E9EE-7ADE-9365-4A07-241C8866FDD5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8095C-2EC2-42AE-A5F3-A078DA60E66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60350306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>
            <a:lvl1pPr>
              <a:defRPr sz="4400">
                <a:solidFill>
                  <a:srgbClr val="0070C0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E1CE3751-C99F-9657-A8E4-3918EF27A0A3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xfrm>
            <a:off x="8588375" y="5414963"/>
            <a:ext cx="2365375" cy="363537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de-DE" altLang="de-DE"/>
              <a:t>Mag. Alexander Eschlböck-Kumschier</a:t>
            </a:r>
          </a:p>
        </p:txBody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id="{173A9275-8270-27B9-5730-AD62726F021D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D0E29-F157-4A7A-A946-247A48D694D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32507575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EFA82A8C-CC0E-4FE4-8CAE-2CA1AC99A8EA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xfrm>
            <a:off x="8588375" y="5414963"/>
            <a:ext cx="2365375" cy="363537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de-DE" altLang="de-DE"/>
              <a:t>Mag. Alexander Eschlböck-Kumschier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7BF5E5F7-D54C-A9F6-EA80-3A2A0205A2F0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88075-2AF5-4BF8-85DC-7B141317846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22490813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BEA073E6-60B8-5BA9-5146-C08D4E771EEC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xfrm>
            <a:off x="8588375" y="5414963"/>
            <a:ext cx="2365375" cy="363537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de-DE" altLang="de-DE"/>
              <a:t>Mag. Alexander Eschlböck-Kumschier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BE8E8E9F-9554-4EF6-97BB-8AA4FA34CEF9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CA4C1-AF73-45A8-BAED-F02331B52FF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23886011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1ABC6606-1A77-A9AF-72ED-11E901768BC1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xfrm>
            <a:off x="8588375" y="5414963"/>
            <a:ext cx="2365375" cy="363537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de-DE" altLang="de-DE"/>
              <a:t>Mag. Alexander Eschlböck-Kumschier</a:t>
            </a: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85A9B108-AA2C-D9AF-F8EC-BBAA7D171911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91B7B-5CEF-43B5-8E64-64DF9B90950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41841980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le and Content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 title="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B5BBEB5-2984-4D78-96E0-595C24D329EF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9D9E30D1-C9CB-A7E2-54A2-2604D578661B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xfrm>
            <a:off x="8588375" y="5414963"/>
            <a:ext cx="2365375" cy="363537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de-DE" altLang="de-DE"/>
              <a:t>Mag. Alexander Eschlböck-Kumschier</a:t>
            </a: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46FBBB81-1A12-EB81-52C5-F8F867E775F1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EB632-BFE3-4241-8FC4-27F854DF550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67777806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C5AE14FF-E8DD-F8E6-21B1-788398C0F37F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xfrm>
            <a:off x="8588375" y="5414963"/>
            <a:ext cx="2365375" cy="363537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de-DE" altLang="de-DE"/>
              <a:t>Mag. Alexander Eschlböck-Kumschier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365E2D3-6DA3-60F2-2ABA-8770A54C350E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5C873-7AE8-451C-9F31-4C349FB6CBA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81567796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172200" y="274638"/>
            <a:ext cx="1903413" cy="6124575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562600" cy="612457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FBA4BCAB-A9A3-133E-D89C-BD2F78844647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xfrm>
            <a:off x="8588375" y="5414963"/>
            <a:ext cx="2365375" cy="363537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de-DE" altLang="de-DE"/>
              <a:t>Mag. Alexander Eschlböck-Kumschier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F8B2B3E-A55E-CC04-DBF2-D4957B1A9048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810ED-C507-4C5D-96F9-7200F20A0AB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91373714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Section Header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 title="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B6ECCB4-E019-4396-82E7-BD4BC8BE8579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wo Content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 title=""/>
          <p:cNvSpPr>
            <a:spLocks noGrp="1"/>
          </p:cNvSpPr>
          <p:nvPr>
            <p:ph sz="half"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 title="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 title="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D2F723F6-9F88-49C4-AEE0-7E92B81982B3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6" name="Footer Placeholder 5" title="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 title="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Comparison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 title="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 title="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 title=""/>
          <p:cNvSpPr>
            <a:spLocks noGrp="1"/>
          </p:cNvSpPr>
          <p:nvPr>
            <p:ph type="body" sz="quarter" idx="3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 title=""/>
          <p:cNvSpPr>
            <a:spLocks noGrp="1"/>
          </p:cNvSpPr>
          <p:nvPr>
            <p:ph sz="quarter" idx="4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 title=""/>
          <p:cNvSpPr>
            <a:spLocks noGrp="1"/>
          </p:cNvSpPr>
          <p:nvPr>
            <p:ph type="dt" sz="half" idx="5"/>
          </p:nvPr>
        </p:nvSpPr>
        <p:spPr/>
        <p:txBody>
          <a:bodyPr/>
          <a:lstStyle/>
          <a:p>
            <a:fld id="{1D9749D6-60B6-4381-A61F-358FC63DCB7B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8" name="Footer Placeholder 7" title=""/>
          <p:cNvSpPr>
            <a:spLocks noGrp="1"/>
          </p:cNvSpPr>
          <p:nvPr>
            <p:ph type="ftr" sz="quarter" idx="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 title="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Title Only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 title=""/>
          <p:cNvSpPr>
            <a:spLocks noGrp="1"/>
          </p:cNvSpPr>
          <p:nvPr>
            <p:ph type="dt" sz="half" idx="1"/>
          </p:nvPr>
        </p:nvSpPr>
        <p:spPr/>
        <p:txBody>
          <a:bodyPr/>
          <a:lstStyle/>
          <a:p>
            <a:fld id="{19237490-8773-40C2-8D22-872187A85869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4" name="Footer Placeholder 3" title=""/>
          <p:cNvSpPr>
            <a:spLocks noGrp="1"/>
          </p:cNvSpPr>
          <p:nvPr>
            <p:ph type="ftr" sz="quarter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 title=""/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Blank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 title="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fld id="{3BA251EC-81F4-40FF-AD00-2B43111A8245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3" name="Footer Placeholder 2" title="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 title="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Content with Caption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 title="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 title="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 title="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58B0883D-9E3C-4B01-AE92-ADDB09C96775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6" name="Footer Placeholder 5" title="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 title="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Picture with Caption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 title=""/>
          <p:cNvSpPr>
            <a:spLocks noGrp="1"/>
          </p:cNvSpPr>
          <p:nvPr>
            <p:ph type="pic" idx="1"/>
          </p:nvPr>
        </p:nvSpPr>
        <p:spPr/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 title="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 title="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53C3DDC5-4EA4-41EF-B735-4311046F6B33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6" name="Footer Placeholder 5" title="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 title="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_rels/slideMaster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 /><Relationship Id="rId10" Type="http://schemas.openxmlformats.org/officeDocument/2006/relationships/slideLayout" Target="../slideLayouts/slideLayout21.xml" /><Relationship Id="rId11" Type="http://schemas.openxmlformats.org/officeDocument/2006/relationships/slideLayout" Target="../slideLayouts/slideLayout22.xml" /><Relationship Id="rId12" Type="http://schemas.openxmlformats.org/officeDocument/2006/relationships/image" Target="../media/image1.jpeg" /><Relationship Id="rId13" Type="http://schemas.openxmlformats.org/officeDocument/2006/relationships/image" Target="../media/image2.jpeg" /><Relationship Id="rId14" Type="http://schemas.openxmlformats.org/officeDocument/2006/relationships/image" Target="../media/image3.jpeg" /><Relationship Id="rId15" Type="http://schemas.openxmlformats.org/officeDocument/2006/relationships/theme" Target="../theme/theme2.xml" /><Relationship Id="rId2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14.xml" /><Relationship Id="rId4" Type="http://schemas.openxmlformats.org/officeDocument/2006/relationships/slideLayout" Target="../slideLayouts/slideLayout15.xml" /><Relationship Id="rId5" Type="http://schemas.openxmlformats.org/officeDocument/2006/relationships/slideLayout" Target="../slideLayouts/slideLayout16.xml" /><Relationship Id="rId6" Type="http://schemas.openxmlformats.org/officeDocument/2006/relationships/slideLayout" Target="../slideLayouts/slideLayout17.xml" /><Relationship Id="rId7" Type="http://schemas.openxmlformats.org/officeDocument/2006/relationships/slideLayout" Target="../slideLayouts/slideLayout18.xml" /><Relationship Id="rId8" Type="http://schemas.openxmlformats.org/officeDocument/2006/relationships/slideLayout" Target="../slideLayouts/slideLayout19.xml" /><Relationship Id="rId9" Type="http://schemas.openxmlformats.org/officeDocument/2006/relationships/slideLayout" Target="../slideLayouts/slideLayout20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 title="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 title="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blipFill dpi="0"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DF8DF254-55E5-6808-54C1-D50A5E823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0"/>
            <a:ext cx="685800" cy="6858000"/>
          </a:xfrm>
          <a:prstGeom prst="rect">
            <a:avLst/>
          </a:prstGeom>
          <a:solidFill>
            <a:srgbClr val="675E4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9pPr>
          </a:lstStyle>
          <a:p>
            <a:pPr eaLnBrk="1" hangingPunct="1">
              <a:buClr>
                <a:srgbClr val="000000"/>
              </a:buClr>
              <a:buSzTx/>
              <a:buFont typeface="Times New Roman" panose="02020603050405020304" pitchFamily="18" charset="0"/>
              <a:buNone/>
            </a:pPr>
            <a:endParaRPr lang="de-AT" altLang="de-DE"/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837C8253-2D3E-0B95-7C4B-AA659F8ADD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5486400"/>
            <a:ext cx="685800" cy="685800"/>
          </a:xfrm>
          <a:prstGeom prst="rect">
            <a:avLst/>
          </a:prstGeom>
          <a:solidFill>
            <a:srgbClr val="A9A57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9pPr>
          </a:lstStyle>
          <a:p>
            <a:pPr eaLnBrk="1" hangingPunct="1">
              <a:buClr>
                <a:srgbClr val="000000"/>
              </a:buClr>
              <a:buSzTx/>
              <a:buFont typeface="Times New Roman" panose="02020603050405020304" pitchFamily="18" charset="0"/>
              <a:buNone/>
            </a:pPr>
            <a:endParaRPr lang="de-AT" altLang="de-DE"/>
          </a:p>
        </p:txBody>
      </p:sp>
      <p:pic>
        <p:nvPicPr>
          <p:cNvPr id="1028" name="Picture 3">
            <a:extLst>
              <a:ext uri="{FF2B5EF4-FFF2-40B4-BE49-F238E27FC236}">
                <a16:creationId xmlns:a16="http://schemas.microsoft.com/office/drawing/2014/main" id="{F7BC2581-AD37-A3B0-5DC1-76CCF9FF32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8264525" y="-26988"/>
            <a:ext cx="879475" cy="688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29" name="Picture 4">
            <a:extLst>
              <a:ext uri="{FF2B5EF4-FFF2-40B4-BE49-F238E27FC236}">
                <a16:creationId xmlns:a16="http://schemas.microsoft.com/office/drawing/2014/main" id="{A034193C-B667-4104-741D-7182D520B0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223125" y="6192838"/>
            <a:ext cx="1741488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30" name="Picture 5">
            <a:extLst>
              <a:ext uri="{FF2B5EF4-FFF2-40B4-BE49-F238E27FC236}">
                <a16:creationId xmlns:a16="http://schemas.microsoft.com/office/drawing/2014/main" id="{968B5E8D-0524-5C52-1F32-2EEF4C13A3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8264525" y="-26988"/>
            <a:ext cx="879475" cy="688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31" name="Picture 6">
            <a:extLst>
              <a:ext uri="{FF2B5EF4-FFF2-40B4-BE49-F238E27FC236}">
                <a16:creationId xmlns:a16="http://schemas.microsoft.com/office/drawing/2014/main" id="{663D39E4-AB23-E71B-B516-F3DFA5AF2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223125" y="6192838"/>
            <a:ext cx="1741488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32" name="Rectangle 7">
            <a:extLst>
              <a:ext uri="{FF2B5EF4-FFF2-40B4-BE49-F238E27FC236}">
                <a16:creationId xmlns:a16="http://schemas.microsoft.com/office/drawing/2014/main" id="{EAAF81D5-DFA9-174F-A676-FE80CE953F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618413" cy="114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Click to edit the format of the title text</a:t>
            </a:r>
          </a:p>
        </p:txBody>
      </p:sp>
      <p:sp>
        <p:nvSpPr>
          <p:cNvPr id="1033" name="Rectangle 8">
            <a:extLst>
              <a:ext uri="{FF2B5EF4-FFF2-40B4-BE49-F238E27FC236}">
                <a16:creationId xmlns:a16="http://schemas.microsoft.com/office/drawing/2014/main" id="{EB76AAE2-FA2F-344F-F259-B4DB7BB1C5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7618413" cy="479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Click to edit the format of the outline text</a:t>
            </a:r>
          </a:p>
          <a:p>
            <a:pPr lvl="1"/>
            <a:r>
              <a:rPr lang="en-GB" altLang="de-DE"/>
              <a:t>Second structure level</a:t>
            </a:r>
          </a:p>
          <a:p>
            <a:pPr lvl="2"/>
            <a:r>
              <a:rPr lang="en-GB" altLang="de-DE"/>
              <a:t>Third level of structure</a:t>
            </a:r>
          </a:p>
          <a:p>
            <a:pPr lvl="3"/>
            <a:r>
              <a:rPr lang="en-GB" altLang="de-DE"/>
              <a:t>Fourth level of structure</a:t>
            </a:r>
          </a:p>
          <a:p>
            <a:pPr lvl="4"/>
            <a:r>
              <a:rPr lang="en-GB" altLang="de-DE"/>
              <a:t>Fifth level of structure</a:t>
            </a:r>
          </a:p>
          <a:p>
            <a:pPr lvl="4"/>
            <a:r>
              <a:rPr lang="en-GB" altLang="de-DE"/>
              <a:t>Sixth level of structure</a:t>
            </a:r>
          </a:p>
          <a:p>
            <a:pPr lvl="4"/>
            <a:r>
              <a:rPr lang="en-GB" altLang="de-DE"/>
              <a:t>Seventh level of structure</a:t>
            </a:r>
          </a:p>
        </p:txBody>
      </p:sp>
      <p:sp>
        <p:nvSpPr>
          <p:cNvPr id="1034" name="Text Box 9">
            <a:extLst>
              <a:ext uri="{FF2B5EF4-FFF2-40B4-BE49-F238E27FC236}">
                <a16:creationId xmlns:a16="http://schemas.microsoft.com/office/drawing/2014/main" id="{F5D00B7B-3F3B-960C-904D-63ED4F1497B5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7551738" y="1646237"/>
            <a:ext cx="24384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9pPr>
          </a:lstStyle>
          <a:p>
            <a:pPr eaLnBrk="1" hangingPunct="1">
              <a:buClr>
                <a:srgbClr val="000000"/>
              </a:buClr>
              <a:buSzTx/>
              <a:buFont typeface="Times New Roman" panose="02020603050405020304" pitchFamily="18" charset="0"/>
              <a:buNone/>
            </a:pPr>
            <a:endParaRPr lang="de-AT" altLang="de-DE"/>
          </a:p>
        </p:txBody>
      </p:sp>
      <p:sp>
        <p:nvSpPr>
          <p:cNvPr id="4107" name="Rectangle 11">
            <a:extLst>
              <a:ext uri="{FF2B5EF4-FFF2-40B4-BE49-F238E27FC236}">
                <a16:creationId xmlns:a16="http://schemas.microsoft.com/office/drawing/2014/main" id="{DC094EBE-B14A-4EAE-A7DD-E0F3F535896D}"/>
              </a:ext>
            </a:extLst>
          </p:cNvPr>
          <p:cNvSpPr>
            <a:spLocks noGrp="1" noChangeArrowheads="1"/>
          </p:cNvSpPr>
          <p:nvPr>
            <p:ph type="sldNum" idx="2"/>
          </p:nvPr>
        </p:nvSpPr>
        <p:spPr bwMode="auto">
          <a:xfrm>
            <a:off x="8435975" y="5668963"/>
            <a:ext cx="506413" cy="354012"/>
          </a:xfrm>
          <a:prstGeom prst="rect">
            <a:avLst/>
          </a:prstGeom>
          <a:noFill/>
          <a:ln w="19080" cap="flat">
            <a:solidFill>
              <a:srgbClr val="FFFFFF"/>
            </a:solidFill>
            <a:miter lim="800000"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SzTx/>
              <a:tabLst>
                <a:tab pos="0"/>
                <a:tab pos="914400"/>
                <a:tab pos="1828800"/>
                <a:tab pos="2743200"/>
                <a:tab pos="3657600"/>
                <a:tab pos="4572000"/>
                <a:tab pos="5486400"/>
                <a:tab pos="6400800"/>
                <a:tab pos="7315200"/>
                <a:tab pos="8229600"/>
                <a:tab pos="9144000"/>
                <a:tab pos="10058400"/>
              </a:tabLst>
              <a:defRPr sz="2400" b="1" kern="1200">
                <a:solidFill>
                  <a:srgbClr val="FFFFFF"/>
                </a:solidFill>
                <a:latin typeface="Arial Black" panose="020b0a04020102020204" pitchFamily="34" charset="0"/>
                <a:ea typeface="+mn-ea"/>
                <a:cs typeface="Arial" pitchFamily="34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fld id="{97BFB2F6-1718-4A3F-9166-D370026C6039}" type="slidenum">
              <a:rPr lang="de-DE" altLang="de-DE"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4166" r:id="rId2"/>
    <p:sldLayoutId id="2147484178" r:id="rId3"/>
    <p:sldLayoutId id="2147484179" r:id="rId4"/>
    <p:sldLayoutId id="2147484180" r:id="rId5"/>
    <p:sldLayoutId id="2147484181" r:id="rId6"/>
    <p:sldLayoutId id="2147484182" r:id="rId7"/>
    <p:sldLayoutId id="2147484183" r:id="rId8"/>
    <p:sldLayoutId id="2147484184" r:id="rId9"/>
    <p:sldLayoutId id="2147484185" r:id="rId10"/>
    <p:sldLayoutId id="2147484186" r:id="rId11"/>
  </p:sldLayoutIdLst>
  <p:transition/>
  <p:timing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Tx/>
        <a:buFont typeface="Times New Roman" panose="02020603050405020304" pitchFamily="18" charset="0"/>
        <a:defRPr sz="4600" kern="1200">
          <a:solidFill>
            <a:srgbClr val="0070C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Tx/>
        <a:buFont typeface="Times New Roman" panose="02020603050405020304" pitchFamily="18" charset="0"/>
        <a:defRPr sz="4600">
          <a:solidFill>
            <a:srgbClr val="0070C0"/>
          </a:solidFill>
          <a:latin typeface="Calibri" panose="020f0502020204030204" pitchFamily="34" charset="0"/>
          <a:cs typeface="AR PL KaitiM GB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Tx/>
        <a:buFont typeface="Times New Roman" panose="02020603050405020304" pitchFamily="18" charset="0"/>
        <a:defRPr sz="4600">
          <a:solidFill>
            <a:srgbClr val="0070C0"/>
          </a:solidFill>
          <a:latin typeface="Calibri" panose="020f0502020204030204" pitchFamily="34" charset="0"/>
          <a:cs typeface="AR PL KaitiM GB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Tx/>
        <a:buFont typeface="Times New Roman" panose="02020603050405020304" pitchFamily="18" charset="0"/>
        <a:defRPr sz="4600">
          <a:solidFill>
            <a:srgbClr val="0070C0"/>
          </a:solidFill>
          <a:latin typeface="Calibri" panose="020f0502020204030204" pitchFamily="34" charset="0"/>
          <a:cs typeface="AR PL KaitiM GB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Tx/>
        <a:buFont typeface="Times New Roman" panose="02020603050405020304" pitchFamily="18" charset="0"/>
        <a:defRPr sz="4600">
          <a:solidFill>
            <a:srgbClr val="0070C0"/>
          </a:solidFill>
          <a:latin typeface="Calibri" panose="020f0502020204030204" pitchFamily="34" charset="0"/>
          <a:cs typeface="AR PL KaitiM GB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Tx/>
        <a:buFont typeface="Times New Roman" panose="02020603050405020304" pitchFamily="18" charset="0"/>
        <a:defRPr sz="4600">
          <a:solidFill>
            <a:srgbClr val="675E47"/>
          </a:solidFill>
          <a:latin typeface="Cambria" panose="02040503050406030204" pitchFamily="18" charset="0"/>
          <a:cs typeface="AR PL KaitiM GB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Tx/>
        <a:buFont typeface="Times New Roman" panose="02020603050405020304" pitchFamily="18" charset="0"/>
        <a:defRPr sz="4600">
          <a:solidFill>
            <a:srgbClr val="675E47"/>
          </a:solidFill>
          <a:latin typeface="Cambria" panose="02040503050406030204" pitchFamily="18" charset="0"/>
          <a:cs typeface="AR PL KaitiM GB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Tx/>
        <a:buFont typeface="Times New Roman" panose="02020603050405020304" pitchFamily="18" charset="0"/>
        <a:defRPr sz="4600">
          <a:solidFill>
            <a:srgbClr val="675E47"/>
          </a:solidFill>
          <a:latin typeface="Cambria" panose="02040503050406030204" pitchFamily="18" charset="0"/>
          <a:cs typeface="AR PL KaitiM GB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Tx/>
        <a:buFont typeface="Times New Roman" panose="02020603050405020304" pitchFamily="18" charset="0"/>
        <a:defRPr sz="4600">
          <a:solidFill>
            <a:srgbClr val="675E47"/>
          </a:solidFill>
          <a:latin typeface="Cambria" panose="02040503050406030204" pitchFamily="18" charset="0"/>
          <a:cs typeface="AR PL KaitiM GB" charset="0"/>
        </a:defRPr>
      </a:lvl9pPr>
    </p:titleStyle>
    <p:bodyStyle>
      <a:lvl1pPr marL="342900" indent="-342900" algn="l" defTabSz="449263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Tx/>
        <a:buFont typeface="Times New Roman" panose="02020603050405020304" pitchFamily="18" charset="0"/>
        <a:defRPr sz="2200" kern="1200">
          <a:solidFill>
            <a:srgbClr val="2F2B2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Tx/>
        <a:buFont typeface="Times New Roman" panose="02020603050405020304" pitchFamily="18" charset="0"/>
        <a:defRPr sz="2000" kern="1200">
          <a:solidFill>
            <a:srgbClr val="2F2B2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Tx/>
        <a:buFont typeface="Times New Roman" panose="02020603050405020304" pitchFamily="18" charset="0"/>
        <a:defRPr kern="1200">
          <a:solidFill>
            <a:srgbClr val="2F2B2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Tx/>
        <a:buFont typeface="Times New Roman" panose="02020603050405020304" pitchFamily="18" charset="0"/>
        <a:defRPr sz="1600" kern="1200">
          <a:solidFill>
            <a:srgbClr val="2F2B2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Tx/>
        <a:buFont typeface="Times New Roman" panose="02020603050405020304" pitchFamily="18" charset="0"/>
        <a:defRPr sz="1400" kern="1200">
          <a:solidFill>
            <a:srgbClr val="2F2B2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4.png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Untertitel 8">
            <a:extLst>
              <a:ext uri="{FF2B5EF4-FFF2-40B4-BE49-F238E27FC236}">
                <a16:creationId xmlns:a16="http://schemas.microsoft.com/office/drawing/2014/main" id="{BDC21EE4-AB90-136C-0834-1ACBF5F3C7EE}"/>
              </a:ext>
            </a:extLst>
          </p:cNvPr>
          <p:cNvSpPr txBox="1"/>
          <p:nvPr/>
        </p:nvSpPr>
        <p:spPr bwMode="auto">
          <a:xfrm>
            <a:off x="697004" y="1959768"/>
            <a:ext cx="5027124" cy="293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marL="0" indent="0" algn="ctr" defTabSz="449263" rtl="0" eaLnBrk="0" fontAlgn="base" hangingPunct="0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Tx/>
              <a:buFont typeface="Times New Roman" panose="02020603050405020304" pitchFamily="18" charset="0"/>
              <a:buNone/>
              <a:defRPr sz="2400" kern="1200">
                <a:solidFill>
                  <a:srgbClr val="2F2B20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Tx/>
              <a:buFont typeface="Times New Roman" panose="02020603050405020304" pitchFamily="18" charset="0"/>
              <a:buNone/>
              <a:defRPr sz="2000" kern="1200">
                <a:solidFill>
                  <a:srgbClr val="2F2B20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Tx/>
              <a:buFont typeface="Times New Roman" panose="02020603050405020304" pitchFamily="18" charset="0"/>
              <a:buNone/>
              <a:defRPr sz="1800" kern="1200">
                <a:solidFill>
                  <a:srgbClr val="2F2B20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Tx/>
              <a:buFont typeface="Times New Roman" panose="02020603050405020304" pitchFamily="18" charset="0"/>
              <a:buNone/>
              <a:defRPr sz="1600" kern="1200">
                <a:solidFill>
                  <a:srgbClr val="2F2B20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49263" rtl="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Tx/>
              <a:buFont typeface="Times New Roman" panose="02020603050405020304" pitchFamily="18" charset="0"/>
              <a:buNone/>
              <a:defRPr sz="1600" kern="1200">
                <a:solidFill>
                  <a:srgbClr val="2F2B20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de-DE" altLang="de-DE" sz="2200">
                <a:solidFill>
                  <a:srgbClr val="000000"/>
                </a:solidFill>
                <a:cs typeface="Calibri" panose="020f0502020204030204" pitchFamily="34" charset="0"/>
              </a:rPr>
              <a:t>CEO of Eschlböck BIBER Wood Chippers (since 2023)</a:t>
            </a:r>
          </a:p>
          <a:p>
            <a:pPr marL="342900" indent="-342900" algn="l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de-DE" altLang="de-DE" sz="2200" err="1">
                <a:solidFill>
                  <a:srgbClr val="000000"/>
                </a:solidFill>
                <a:cs typeface="Calibri" panose="020f0502020204030204" pitchFamily="34" charset="0"/>
              </a:rPr>
              <a:t>Responsible for Sales, Service and </a:t>
            </a:r>
            <a:br>
              <a:rPr lang="de-DE" altLang="de-DE" sz="2200" err="1">
                <a:solidFill>
                  <a:srgbClr val="000000"/>
                </a:solidFill>
                <a:cs typeface="Calibri" panose="020f0502020204030204" pitchFamily="34" charset="0"/>
              </a:rPr>
            </a:br>
            <a:r>
              <a:rPr lang="de-DE" altLang="de-DE" sz="2200" err="1">
                <a:solidFill>
                  <a:srgbClr val="000000"/>
                </a:solidFill>
                <a:cs typeface="Calibri" panose="020f0502020204030204" pitchFamily="34" charset="0"/>
              </a:rPr>
              <a:t>New Product Development</a:t>
            </a:r>
          </a:p>
          <a:p>
            <a:pPr marL="342900" indent="-342900" algn="l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de-DE" altLang="de-DE" sz="2200" err="1">
                <a:solidFill>
                  <a:srgbClr val="000000"/>
                </a:solidFill>
                <a:cs typeface="Calibri" panose="020f0502020204030204" pitchFamily="34" charset="0"/>
              </a:rPr>
              <a:t>Master‘s degree (Mag.rer.soc.oec.) </a:t>
            </a:r>
            <a:br>
              <a:rPr lang="de-DE" altLang="de-DE" sz="2200" err="1">
                <a:solidFill>
                  <a:srgbClr val="000000"/>
                </a:solidFill>
                <a:cs typeface="Calibri" panose="020f0502020204030204" pitchFamily="34" charset="0"/>
              </a:rPr>
            </a:br>
            <a:r>
              <a:rPr lang="de-DE" altLang="de-DE" sz="2200" err="1">
                <a:solidFill>
                  <a:srgbClr val="000000"/>
                </a:solidFill>
                <a:cs typeface="Calibri" panose="020f0502020204030204" pitchFamily="34" charset="0"/>
              </a:rPr>
              <a:t>in business administration</a:t>
            </a:r>
            <a:br>
              <a:rPr lang="de-DE" altLang="de-DE" sz="2200" err="1">
                <a:solidFill>
                  <a:srgbClr val="000000"/>
                </a:solidFill>
                <a:cs typeface="Calibri" panose="020f0502020204030204" pitchFamily="34" charset="0"/>
              </a:rPr>
            </a:br>
            <a:r>
              <a:rPr lang="de-DE" altLang="de-DE" sz="2200" err="1">
                <a:solidFill>
                  <a:srgbClr val="000000"/>
                </a:solidFill>
                <a:cs typeface="Calibri" panose="020f0502020204030204" pitchFamily="34" charset="0"/>
              </a:rPr>
              <a:t>at the Vienna University of Economics and Business (Austria)</a:t>
            </a:r>
          </a:p>
          <a:p>
            <a:pPr>
              <a:defRPr/>
            </a:pPr>
            <a:endParaRPr lang="de-AT" sz="2000"/>
          </a:p>
        </p:txBody>
      </p:sp>
      <p:sp>
        <p:nvSpPr>
          <p:cNvPr id="15363" name="Text Box 3">
            <a:extLst>
              <a:ext uri="{FF2B5EF4-FFF2-40B4-BE49-F238E27FC236}">
                <a16:creationId xmlns:a16="http://schemas.microsoft.com/office/drawing/2014/main" id="{A145C821-EFBC-1494-E579-71414FFF9B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0"/>
                <a:tab pos="914400"/>
                <a:tab pos="1828800"/>
                <a:tab pos="2743200"/>
                <a:tab pos="3657600"/>
                <a:tab pos="4572000"/>
                <a:tab pos="5486400"/>
                <a:tab pos="6400800"/>
                <a:tab pos="7315200"/>
                <a:tab pos="8229600"/>
                <a:tab pos="9144000"/>
                <a:tab pos="10058400"/>
              </a:tabLs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0"/>
                <a:tab pos="914400"/>
                <a:tab pos="1828800"/>
                <a:tab pos="2743200"/>
                <a:tab pos="3657600"/>
                <a:tab pos="4572000"/>
                <a:tab pos="5486400"/>
                <a:tab pos="6400800"/>
                <a:tab pos="7315200"/>
                <a:tab pos="8229600"/>
                <a:tab pos="9144000"/>
                <a:tab pos="10058400"/>
              </a:tabLs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0"/>
                <a:tab pos="914400"/>
                <a:tab pos="1828800"/>
                <a:tab pos="2743200"/>
                <a:tab pos="3657600"/>
                <a:tab pos="4572000"/>
                <a:tab pos="5486400"/>
                <a:tab pos="6400800"/>
                <a:tab pos="7315200"/>
                <a:tab pos="8229600"/>
                <a:tab pos="9144000"/>
                <a:tab pos="10058400"/>
              </a:tabLs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0"/>
                <a:tab pos="914400"/>
                <a:tab pos="1828800"/>
                <a:tab pos="2743200"/>
                <a:tab pos="3657600"/>
                <a:tab pos="4572000"/>
                <a:tab pos="5486400"/>
                <a:tab pos="6400800"/>
                <a:tab pos="7315200"/>
                <a:tab pos="8229600"/>
                <a:tab pos="9144000"/>
                <a:tab pos="10058400"/>
              </a:tabLs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0"/>
                <a:tab pos="914400"/>
                <a:tab pos="1828800"/>
                <a:tab pos="2743200"/>
                <a:tab pos="3657600"/>
                <a:tab pos="4572000"/>
                <a:tab pos="5486400"/>
                <a:tab pos="6400800"/>
                <a:tab pos="7315200"/>
                <a:tab pos="8229600"/>
                <a:tab pos="9144000"/>
                <a:tab pos="10058400"/>
              </a:tabLs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5pPr>
            <a:lvl6pPr marL="2514600" indent="-228600" algn="l" defTabSz="449263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0"/>
                <a:tab pos="914400"/>
                <a:tab pos="1828800"/>
                <a:tab pos="2743200"/>
                <a:tab pos="3657600"/>
                <a:tab pos="4572000"/>
                <a:tab pos="5486400"/>
                <a:tab pos="6400800"/>
                <a:tab pos="7315200"/>
                <a:tab pos="8229600"/>
                <a:tab pos="9144000"/>
                <a:tab pos="10058400"/>
              </a:tabLs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6pPr>
            <a:lvl7pPr marL="2971800" indent="-228600" algn="l" defTabSz="449263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0"/>
                <a:tab pos="914400"/>
                <a:tab pos="1828800"/>
                <a:tab pos="2743200"/>
                <a:tab pos="3657600"/>
                <a:tab pos="4572000"/>
                <a:tab pos="5486400"/>
                <a:tab pos="6400800"/>
                <a:tab pos="7315200"/>
                <a:tab pos="8229600"/>
                <a:tab pos="9144000"/>
                <a:tab pos="10058400"/>
              </a:tabLs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7pPr>
            <a:lvl8pPr marL="3429000" indent="-228600" algn="l" defTabSz="449263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0"/>
                <a:tab pos="914400"/>
                <a:tab pos="1828800"/>
                <a:tab pos="2743200"/>
                <a:tab pos="3657600"/>
                <a:tab pos="4572000"/>
                <a:tab pos="5486400"/>
                <a:tab pos="6400800"/>
                <a:tab pos="7315200"/>
                <a:tab pos="8229600"/>
                <a:tab pos="9144000"/>
                <a:tab pos="10058400"/>
              </a:tabLs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8pPr>
            <a:lvl9pPr marL="3886200" indent="-228600" algn="l" defTabSz="449263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0"/>
                <a:tab pos="914400"/>
                <a:tab pos="1828800"/>
                <a:tab pos="2743200"/>
                <a:tab pos="3657600"/>
                <a:tab pos="4572000"/>
                <a:tab pos="5486400"/>
                <a:tab pos="6400800"/>
                <a:tab pos="7315200"/>
                <a:tab pos="8229600"/>
                <a:tab pos="9144000"/>
                <a:tab pos="10058400"/>
              </a:tabLs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9pPr>
          </a:lstStyle>
          <a:p>
            <a:pPr algn="r" eaLnBrk="1" hangingPunct="1">
              <a:buSzTx/>
            </a:pPr>
            <a:fld id="{EE23860E-D10D-43EE-ADC9-5B591C6CAFE8}" type="slidenum">
              <a:rPr lang="de-DE" altLang="de-DE" sz="1200">
                <a:solidFill>
                  <a:srgbClr val="898989"/>
                </a:solidFill>
              </a:rPr>
              <a:pPr algn="r" eaLnBrk="1" hangingPunct="1">
                <a:buSzTx/>
              </a:pPr>
              <a:t>1</a:t>
            </a:fld>
            <a:endParaRPr lang="de-DE" altLang="de-DE" sz="1200">
              <a:solidFill>
                <a:srgbClr val="898989"/>
              </a:solidFill>
            </a:endParaRPr>
          </a:p>
        </p:txBody>
      </p:sp>
      <p:sp>
        <p:nvSpPr>
          <p:cNvPr id="15365" name="Titel 7">
            <a:extLst>
              <a:ext uri="{FF2B5EF4-FFF2-40B4-BE49-F238E27FC236}">
                <a16:creationId xmlns:a16="http://schemas.microsoft.com/office/drawing/2014/main" id="{E2FF07A9-0403-7DEF-7618-69C885BC75A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4212" y="823913"/>
            <a:ext cx="7488187" cy="804887"/>
          </a:xfrm>
        </p:spPr>
        <p:txBody>
          <a:bodyPr/>
          <a:lstStyle/>
          <a:p>
            <a:pPr algn="l"/>
            <a:r>
              <a:rPr lang="de-AT" altLang="de-DE" sz="4300" b="1">
                <a:cs typeface="Calibri" panose="020f0502020204030204" pitchFamily="34" charset="0"/>
              </a:rPr>
              <a:t>Alexander Eschlböck-Kumschier</a:t>
            </a:r>
          </a:p>
        </p:txBody>
      </p:sp>
      <p:pic>
        <p:nvPicPr>
          <p:cNvPr id="3" name="Grafik 2" descr="Ein Bild, das Menschliches Gesicht, Person, Lächeln, Porträtbild enthält.&#10;&#10;Automatisch generierte Beschreibung">
            <a:extLst>
              <a:ext uri="{FF2B5EF4-FFF2-40B4-BE49-F238E27FC236}">
                <a16:creationId xmlns:a16="http://schemas.microsoft.com/office/drawing/2014/main" id="{BECC612B-09CA-23C8-4C51-504838C3D7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2206" y="2114184"/>
            <a:ext cx="4326760" cy="3547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774385"/>
      </p:ext>
    </p:extLst>
  </p:cSld>
  <p:clrMapOvr>
    <a:masterClrMapping/>
  </p:clrMapOvr>
  <p:transition spd="slow"/>
  <p:timing/>
</p:sld>
</file>

<file path=ppt/tags/tag1.xml><?xml version="1.0" encoding="utf-8"?>
<p:tagLst xmlns:p="http://schemas.openxmlformats.org/presentationml/2006/main">
  <p:tag name="AS_NET" val="6.0.28"/>
  <p:tag name="AS_OS" val="Unix 5.15.0.1044"/>
  <p:tag name="AS_RELEASE_DATE" val="2023.01.14"/>
  <p:tag name="AS_TITLE" val="Aspose.Slides for .NET5"/>
  <p:tag name="AS_VERSION" val="23.1"/>
</p:tagLst>
</file>

<file path=ppt/theme/theme1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%20Ｐゴシック"/>
        <a:font script="Hang" typeface="맑은%20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%20Ｐゴシック"/>
        <a:font script="Hang" typeface="맑은%20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r="http://schemas.openxmlformats.org/officeDocument/2006/relationships" xmlns:a="http://schemas.openxmlformats.org/drawingml/2006/main" name="Office">
  <a:themeElements>
    <a:clrScheme name="Benutzerdefiniert 1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alibri">
      <a:majorFont>
        <a:latin typeface="Calibri"/>
        <a:ea typeface="Calibri"/>
        <a:cs typeface="Arial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Calibri"/>
        <a:cs typeface="Arial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de-DE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de-DE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Calibri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5</Paragraphs>
  <Slides>1</Slides>
  <Notes>1</Notes>
  <TotalTime>1</TotalTime>
  <HiddenSlides>0</HiddenSlides>
  <MMClips>0</MMClips>
  <ScaleCrop>0</ScaleCrop>
  <HeadingPairs>
    <vt:vector baseType="variant" size="6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11">
      <vt:lpstr>Arial</vt:lpstr>
      <vt:lpstr>Calibri</vt:lpstr>
      <vt:lpstr>Times New Roman</vt:lpstr>
      <vt:lpstr>Arial Black</vt:lpstr>
      <vt:lpstr>AR PL KaitiM GB</vt:lpstr>
      <vt:lpstr>Cambria</vt:lpstr>
      <vt:lpstr>Calibri Light</vt:lpstr>
      <vt:lpstr>Wingdings</vt:lpstr>
      <vt:lpstr>DejaVu Sans</vt:lpstr>
      <vt:lpstr>Office Theme</vt:lpstr>
      <vt:lpstr>Alexander Eschlböck-Kumschier</vt:lpstr>
    </vt:vector>
  </TitlesOfParts>
  <LinksUpToDate>0</LinksUpToDate>
  <SharedDoc>0</SharedDoc>
  <HyperlinksChanged>0</HyperlinksChanged>
  <Application>Aspose.Slides for .NET</Application>
  <AppVersion>23.0100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cp:revision>1</cp:revision>
  <cp:lastPrinted>2024-05-10T06:52:59.920</cp:lastPrinted>
  <dcterms:created xsi:type="dcterms:W3CDTF">2024-05-10T06:52:59Z</dcterms:created>
  <dcterms:modified xsi:type="dcterms:W3CDTF">2024-05-10T06:53:00Z</dcterms:modified>
</cp:coreProperties>
</file>