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4187" r:id="rId2"/>
  </p:sldMasterIdLst>
  <p:notesMasterIdLst>
    <p:notesMasterId r:id="rId3"/>
  </p:notesMasterIdLst>
  <p:sldIdLst>
    <p:sldId id="259" r:id="rId4"/>
  </p:sldIdLst>
  <p:sldSz cx="9144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slideMaster" Target="slideMasters/slideMaster2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id="{A1570143-CF30-86B1-FA01-E64B1014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463" tIns="47732" rIns="95463" bIns="47732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de-AT" altLang="de-DE"/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C76284F8-4DF8-6FDB-07B3-EA7F7DE1A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3076977" cy="51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463" tIns="47732" rIns="95463" bIns="47732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de-AT" altLang="de-DE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39C441B-D812-9FEE-5029-432CE18CDE9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20651" y="0"/>
            <a:ext cx="3075303" cy="5104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960" tIns="48859" rIns="93960" bIns="48859" numCol="1" anchor="t" anchorCtr="0" compatLnSpc="1">
            <a:prstTxWarp prst="textNoShape">
              <a:avLst/>
            </a:prstTxWarp>
          </a:bodyPr>
          <a:lstStyle>
            <a:lvl1pPr marL="225400" indent="-225400"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/>
                <a:tab pos="954634"/>
                <a:tab pos="1909267"/>
                <a:tab pos="2863901"/>
                <a:tab pos="3818534"/>
                <a:tab pos="4773168"/>
                <a:tab pos="5727802"/>
                <a:tab pos="6682435"/>
                <a:tab pos="7637069"/>
                <a:tab pos="8591702"/>
                <a:tab pos="9546336"/>
                <a:tab pos="10500970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0618128E-962D-DFDB-FB09-7AC122D83655}"/>
              </a:ext>
            </a:extLst>
          </p:cNvPr>
          <p:cNvSpPr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990600" y="766763"/>
            <a:ext cx="5116513" cy="38369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1D2520DF-A782-4DB3-A0C1-839FE5A45E06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 bwMode="auto">
          <a:xfrm>
            <a:off x="709429" y="4861236"/>
            <a:ext cx="5678770" cy="46026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960" tIns="48859" rIns="93960" bIns="48859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105BF80F-8639-5C16-1751-DA3F2C39F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719177"/>
            <a:ext cx="3076977" cy="51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463" tIns="47732" rIns="95463" bIns="47732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de-AT" altLang="de-DE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F655E968-BBC7-8D8A-BCB1-9D163C2EB492}"/>
              </a:ext>
            </a:extLst>
          </p:cNvPr>
          <p:cNvSpPr>
            <a:spLocks noGrp="1" noChangeArrowheads="1"/>
          </p:cNvSpPr>
          <p:nvPr>
            <p:ph type="sldNum" idx="3"/>
          </p:nvPr>
        </p:nvSpPr>
        <p:spPr bwMode="auto">
          <a:xfrm>
            <a:off x="4020651" y="9719177"/>
            <a:ext cx="3075303" cy="5104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960" tIns="48859" rIns="93960" bIns="48859" numCol="1" anchor="b" anchorCtr="0" compatLnSpc="1">
            <a:prstTxWarp prst="textNoShape">
              <a:avLst/>
            </a:prstTxWarp>
          </a:bodyPr>
          <a:lstStyle>
            <a:lvl1pPr marL="225400" indent="-225400"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/>
                <a:tab pos="954634"/>
                <a:tab pos="1909267"/>
                <a:tab pos="2863901"/>
                <a:tab pos="3818534"/>
                <a:tab pos="4773168"/>
                <a:tab pos="5727802"/>
                <a:tab pos="6682435"/>
                <a:tab pos="7637069"/>
                <a:tab pos="8591702"/>
                <a:tab pos="9546336"/>
                <a:tab pos="10500970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53C1096-59C3-4D10-BE4D-E64A04639AD2}" type="slidenum">
              <a:rPr lang="de-AT" altLang="de-DE"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AC446AC7-87CE-861C-E7CF-EEAEA3166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A7BAC61-5A0C-D08B-FD96-547DC417C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429" y="4861235"/>
            <a:ext cx="5680444" cy="4604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4DF8BB-BE98-4589-B835-1A6167D8D17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0F3CEE-2E76-4061-B0A5-DDC7FCA716D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D49AFE-AC33-4E3A-BD2F-52253AE224B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6A99409-E299-BCEB-2177-668D5E3C065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E9F80-6777-408E-8D80-E5A4B52BD9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833601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18413" cy="1224136"/>
          </a:xfrm>
        </p:spPr>
        <p:txBody>
          <a:bodyPr/>
          <a:lstStyle>
            <a:lvl1pPr>
              <a:defRPr sz="4400">
                <a:solidFill>
                  <a:srgbClr val="0070C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7618413" cy="43924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95212D5-71C3-3F68-010F-4221485D3D5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xfrm>
            <a:off x="8588375" y="5414963"/>
            <a:ext cx="2365375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 altLang="de-DE"/>
              <a:t>Mag. Alexander Eschlböck-Kumschier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D8E8E25-B4C0-1D5A-673C-C4C79C0945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C063-81F5-4277-87A8-B82556C400F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026811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70C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008B631-A756-F0D3-36EB-BBF58BCDC13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xfrm>
            <a:off x="8588375" y="5414963"/>
            <a:ext cx="2365375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 altLang="de-DE"/>
              <a:t>Mag. Alexander Eschlböck-Kumschier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DB2F8AC-637F-C18E-BE0C-98057033F8B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83AD-4875-4C36-AF4C-97297D6304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301548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2213" cy="47990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41813" y="1600200"/>
            <a:ext cx="3733800" cy="47990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A3F22FA-0FD8-D58B-ADF1-DFED0289BCF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xfrm>
            <a:off x="8588375" y="5414963"/>
            <a:ext cx="2365375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 altLang="de-DE"/>
              <a:t>Mag. Alexander Eschlböck-Kumschier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B76E9EE-7ADE-9365-4A07-241C8866FDD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095C-2EC2-42AE-A5F3-A078DA60E66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035030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 sz="4400">
                <a:solidFill>
                  <a:srgbClr val="0070C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1CE3751-C99F-9657-A8E4-3918EF27A0A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xfrm>
            <a:off x="8588375" y="5414963"/>
            <a:ext cx="2365375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 altLang="de-DE"/>
              <a:t>Mag. Alexander Eschlböck-Kumschier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73A9275-8270-27B9-5730-AD62726F021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0E29-F157-4A7A-A946-247A48D694D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250757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FA82A8C-CC0E-4FE4-8CAE-2CA1AC99A8E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xfrm>
            <a:off x="8588375" y="5414963"/>
            <a:ext cx="2365375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 altLang="de-DE"/>
              <a:t>Mag. Alexander Eschlböck-Kumschier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BF5E5F7-D54C-A9F6-EA80-3A2A0205A2F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8075-2AF5-4BF8-85DC-7B14131784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249081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BEA073E6-60B8-5BA9-5146-C08D4E771EE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xfrm>
            <a:off x="8588375" y="5414963"/>
            <a:ext cx="2365375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 altLang="de-DE"/>
              <a:t>Mag. Alexander Eschlböck-Kumschier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E8E8E9F-9554-4EF6-97BB-8AA4FA34CE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CA4C1-AF73-45A8-BAED-F02331B52FF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388601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ABC6606-1A77-A9AF-72ED-11E901768BC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xfrm>
            <a:off x="8588375" y="5414963"/>
            <a:ext cx="2365375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 altLang="de-DE"/>
              <a:t>Mag. Alexander Eschlböck-Kumschier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5A9B108-AA2C-D9AF-F8EC-BBAA7D1719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1B7B-5CEF-43B5-8E64-64DF9B90950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184198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B006CF-0641-4D8A-A46F-444EE95AD88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D9E30D1-C9CB-A7E2-54A2-2604D578661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xfrm>
            <a:off x="8588375" y="5414963"/>
            <a:ext cx="2365375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 altLang="de-DE"/>
              <a:t>Mag. Alexander Eschlböck-Kumschier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6FBBB81-1A12-EB81-52C5-F8F867E775F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EB632-BFE3-4241-8FC4-27F854DF550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777780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5AE14FF-E8DD-F8E6-21B1-788398C0F37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xfrm>
            <a:off x="8588375" y="5414963"/>
            <a:ext cx="2365375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 altLang="de-DE"/>
              <a:t>Mag. Alexander Eschlböck-Kumschier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365E2D3-6DA3-60F2-2ABA-8770A54C35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C873-7AE8-451C-9F31-4C349FB6CBA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156779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172200" y="274638"/>
            <a:ext cx="1903413" cy="61245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562600" cy="61245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BA4BCAB-A9A3-133E-D89C-BD2F7884464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xfrm>
            <a:off x="8588375" y="5414963"/>
            <a:ext cx="2365375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 altLang="de-DE"/>
              <a:t>Mag. Alexander Eschlböck-Kumschier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F8B2B3E-A55E-CC04-DBF2-D4957B1A904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810ED-C507-4C5D-96F9-7200F20A0A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137371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2EF3FA-B4DC-4088-9B87-4B8308EF45C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83FB211-98BF-4CFC-A976-5BF060EE1F8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C503F9D4-131B-42DD-B3B6-BC40B2914A5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C4FFBE77-5EFE-416B-8573-E804F2AE383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BD581CF-0CD3-45DC-8DC0-428BA3433F9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E2361E5-CD15-400A-BAB7-F863279CF61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E1A03FF-C874-4195-885E-E4C5B2DF940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image" Target="../media/image1.jpeg" /><Relationship Id="rId13" Type="http://schemas.openxmlformats.org/officeDocument/2006/relationships/image" Target="../media/image2.jpeg" /><Relationship Id="rId14" Type="http://schemas.openxmlformats.org/officeDocument/2006/relationships/image" Target="../media/image3.jpeg" /><Relationship Id="rId15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F8DF254-55E5-6808-54C1-D50A5E823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de-AT" altLang="de-DE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37C8253-2D3E-0B95-7C4B-AA659F8AD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de-AT" altLang="de-DE"/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F7BC2581-AD37-A3B0-5DC1-76CCF9FF3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64525" y="-26988"/>
            <a:ext cx="879475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4">
            <a:extLst>
              <a:ext uri="{FF2B5EF4-FFF2-40B4-BE49-F238E27FC236}">
                <a16:creationId xmlns:a16="http://schemas.microsoft.com/office/drawing/2014/main" id="{A034193C-B667-4104-741D-7182D520B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23125" y="6192838"/>
            <a:ext cx="17414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5">
            <a:extLst>
              <a:ext uri="{FF2B5EF4-FFF2-40B4-BE49-F238E27FC236}">
                <a16:creationId xmlns:a16="http://schemas.microsoft.com/office/drawing/2014/main" id="{968B5E8D-0524-5C52-1F32-2EEF4C13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64525" y="-26988"/>
            <a:ext cx="879475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6">
            <a:extLst>
              <a:ext uri="{FF2B5EF4-FFF2-40B4-BE49-F238E27FC236}">
                <a16:creationId xmlns:a16="http://schemas.microsoft.com/office/drawing/2014/main" id="{663D39E4-AB23-E71B-B516-F3DFA5AF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23125" y="6192838"/>
            <a:ext cx="17414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" name="Rectangle 7">
            <a:extLst>
              <a:ext uri="{FF2B5EF4-FFF2-40B4-BE49-F238E27FC236}">
                <a16:creationId xmlns:a16="http://schemas.microsoft.com/office/drawing/2014/main" id="{EAAF81D5-DFA9-174F-A676-FE80CE953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6184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format of the title text</a:t>
            </a:r>
          </a:p>
        </p:txBody>
      </p:sp>
      <p:sp>
        <p:nvSpPr>
          <p:cNvPr id="1033" name="Rectangle 8">
            <a:extLst>
              <a:ext uri="{FF2B5EF4-FFF2-40B4-BE49-F238E27FC236}">
                <a16:creationId xmlns:a16="http://schemas.microsoft.com/office/drawing/2014/main" id="{EB76AAE2-FA2F-344F-F259-B4DB7BB1C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618413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format of the outline text</a:t>
            </a:r>
          </a:p>
          <a:p>
            <a:pPr lvl="1"/>
            <a:r>
              <a:rPr lang="en-GB" altLang="de-DE"/>
              <a:t>Second structure level</a:t>
            </a:r>
          </a:p>
          <a:p>
            <a:pPr lvl="2"/>
            <a:r>
              <a:rPr lang="en-GB" altLang="de-DE"/>
              <a:t>Third level of structure</a:t>
            </a:r>
          </a:p>
          <a:p>
            <a:pPr lvl="3"/>
            <a:r>
              <a:rPr lang="en-GB" altLang="de-DE"/>
              <a:t>Fourth level of structure</a:t>
            </a:r>
          </a:p>
          <a:p>
            <a:pPr lvl="4"/>
            <a:r>
              <a:rPr lang="en-GB" altLang="de-DE"/>
              <a:t>Fifth level of structure</a:t>
            </a:r>
          </a:p>
          <a:p>
            <a:pPr lvl="4"/>
            <a:r>
              <a:rPr lang="en-GB" altLang="de-DE"/>
              <a:t>Sixth level of structure</a:t>
            </a:r>
          </a:p>
          <a:p>
            <a:pPr lvl="4"/>
            <a:r>
              <a:rPr lang="en-GB" altLang="de-DE"/>
              <a:t>Seventh level of structure</a:t>
            </a:r>
          </a:p>
        </p:txBody>
      </p:sp>
      <p:sp>
        <p:nvSpPr>
          <p:cNvPr id="1034" name="Text Box 9">
            <a:extLst>
              <a:ext uri="{FF2B5EF4-FFF2-40B4-BE49-F238E27FC236}">
                <a16:creationId xmlns:a16="http://schemas.microsoft.com/office/drawing/2014/main" id="{F5D00B7B-3F3B-960C-904D-63ED4F1497B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551738" y="1646237"/>
            <a:ext cx="2438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de-AT" altLang="de-DE"/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DC094EBE-B14A-4EAE-A7DD-E0F3F535896D}"/>
              </a:ext>
            </a:extLst>
          </p:cNvPr>
          <p:cNvSpPr>
            <a:spLocks noGrp="1" noChangeArrowheads="1"/>
          </p:cNvSpPr>
          <p:nvPr>
            <p:ph type="sldNum" idx="2"/>
          </p:nvPr>
        </p:nvSpPr>
        <p:spPr bwMode="auto">
          <a:xfrm>
            <a:off x="8435975" y="5668963"/>
            <a:ext cx="506413" cy="354012"/>
          </a:xfrm>
          <a:prstGeom prst="rect">
            <a:avLst/>
          </a:prstGeom>
          <a:noFill/>
          <a:ln w="19080" cap="flat">
            <a:solidFill>
              <a:srgbClr val="FFFFFF"/>
            </a:solidFill>
            <a:miter lim="800000"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SzTx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 sz="2400" b="1" kern="120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7BFB2F6-1718-4A3F-9166-D370026C6039}" type="slidenum">
              <a:rPr lang="de-DE" altLang="de-DE"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4166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ransition/>
  <p:timing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600" kern="1200">
          <a:solidFill>
            <a:srgbClr val="0070C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600">
          <a:solidFill>
            <a:srgbClr val="0070C0"/>
          </a:solidFill>
          <a:latin typeface="Calibri" panose="020f0502020204030204" pitchFamily="34" charset="0"/>
          <a:cs typeface="AR PL KaitiM GB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600">
          <a:solidFill>
            <a:srgbClr val="0070C0"/>
          </a:solidFill>
          <a:latin typeface="Calibri" panose="020f0502020204030204" pitchFamily="34" charset="0"/>
          <a:cs typeface="AR PL KaitiM GB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600">
          <a:solidFill>
            <a:srgbClr val="0070C0"/>
          </a:solidFill>
          <a:latin typeface="Calibri" panose="020f0502020204030204" pitchFamily="34" charset="0"/>
          <a:cs typeface="AR PL KaitiM GB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600">
          <a:solidFill>
            <a:srgbClr val="0070C0"/>
          </a:solidFill>
          <a:latin typeface="Calibri" panose="020f0502020204030204" pitchFamily="34" charset="0"/>
          <a:cs typeface="AR PL KaitiM GB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600">
          <a:solidFill>
            <a:srgbClr val="675E47"/>
          </a:solidFill>
          <a:latin typeface="Cambria" panose="02040503050406030204" pitchFamily="18" charset="0"/>
          <a:cs typeface="AR PL KaitiM GB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600">
          <a:solidFill>
            <a:srgbClr val="675E47"/>
          </a:solidFill>
          <a:latin typeface="Cambria" panose="02040503050406030204" pitchFamily="18" charset="0"/>
          <a:cs typeface="AR PL KaitiM GB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600">
          <a:solidFill>
            <a:srgbClr val="675E47"/>
          </a:solidFill>
          <a:latin typeface="Cambria" panose="02040503050406030204" pitchFamily="18" charset="0"/>
          <a:cs typeface="AR PL KaitiM GB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600">
          <a:solidFill>
            <a:srgbClr val="675E47"/>
          </a:solidFill>
          <a:latin typeface="Cambria" panose="02040503050406030204" pitchFamily="18" charset="0"/>
          <a:cs typeface="AR PL KaitiM GB" charset="0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2200" kern="1200">
          <a:solidFill>
            <a:srgbClr val="2F2B2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2000" kern="1200">
          <a:solidFill>
            <a:srgbClr val="2F2B2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kern="1200">
          <a:solidFill>
            <a:srgbClr val="2F2B2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1600" kern="1200">
          <a:solidFill>
            <a:srgbClr val="2F2B2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1400" kern="1200">
          <a:solidFill>
            <a:srgbClr val="2F2B2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A145C821-EFBC-1494-E579-71414FFF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 algn="r" eaLnBrk="1" hangingPunct="1">
              <a:buSzTx/>
            </a:pPr>
            <a:fld id="{EE23860E-D10D-43EE-ADC9-5B591C6CAFE8}" type="slidenum">
              <a:rPr lang="de-DE" altLang="de-DE" sz="1200">
                <a:solidFill>
                  <a:srgbClr val="898989"/>
                </a:solidFill>
              </a:rPr>
              <a:pPr algn="r" eaLnBrk="1" hangingPunct="1">
                <a:buSzTx/>
              </a:pPr>
              <a:t>1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4" name="Grafik 3" descr="Ein Bild, das Menschliches Gesicht, Person, Lächeln, Kleidung enthält.&#10;&#10;Automatisch generierte Beschreibung">
            <a:extLst>
              <a:ext uri="{FF2B5EF4-FFF2-40B4-BE49-F238E27FC236}">
                <a16:creationId xmlns:a16="http://schemas.microsoft.com/office/drawing/2014/main" id="{EC79CF02-6EBF-CE10-C2F6-C9193AEDE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63" y="2348880"/>
            <a:ext cx="5886974" cy="3309593"/>
          </a:xfrm>
          <a:prstGeom prst="rect">
            <a:avLst/>
          </a:prstGeom>
        </p:spPr>
      </p:pic>
      <p:sp>
        <p:nvSpPr>
          <p:cNvPr id="12" name="Titel 7">
            <a:extLst>
              <a:ext uri="{FF2B5EF4-FFF2-40B4-BE49-F238E27FC236}">
                <a16:creationId xmlns:a16="http://schemas.microsoft.com/office/drawing/2014/main" id="{3984AB9E-1E74-58B3-3808-02BA63426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" y="823913"/>
            <a:ext cx="7488187" cy="8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6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600" kern="120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 PL KaitiM GB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600" kern="120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 PL KaitiM GB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600" kern="120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 PL KaitiM GB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600" kern="120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 PL KaitiM GB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600" kern="1200">
                <a:solidFill>
                  <a:srgbClr val="675E47"/>
                </a:solidFill>
                <a:latin typeface="Cambria" panose="02040503050406030204" pitchFamily="18" charset="0"/>
                <a:ea typeface="+mn-ea"/>
                <a:cs typeface="AR PL KaitiM GB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600" kern="1200">
                <a:solidFill>
                  <a:srgbClr val="675E47"/>
                </a:solidFill>
                <a:latin typeface="Cambria" panose="02040503050406030204" pitchFamily="18" charset="0"/>
                <a:ea typeface="+mn-ea"/>
                <a:cs typeface="AR PL KaitiM GB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600" kern="1200">
                <a:solidFill>
                  <a:srgbClr val="675E47"/>
                </a:solidFill>
                <a:latin typeface="Cambria" panose="02040503050406030204" pitchFamily="18" charset="0"/>
                <a:ea typeface="+mn-ea"/>
                <a:cs typeface="AR PL KaitiM GB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defRPr sz="4600" kern="1200">
                <a:solidFill>
                  <a:srgbClr val="675E47"/>
                </a:solidFill>
                <a:latin typeface="Cambria" panose="02040503050406030204" pitchFamily="18" charset="0"/>
                <a:ea typeface="+mn-ea"/>
                <a:cs typeface="AR PL KaitiM GB" charset="0"/>
              </a:defRPr>
            </a:lvl9pPr>
          </a:lstStyle>
          <a:p>
            <a:pPr algn="l"/>
            <a:r>
              <a:rPr lang="de-AT" altLang="de-DE" sz="4300" b="1">
                <a:cs typeface="Calibri" panose="020f0502020204030204" pitchFamily="34" charset="0"/>
              </a:rPr>
              <a:t>Reinhard Eschlböck</a:t>
            </a:r>
          </a:p>
        </p:txBody>
      </p:sp>
      <p:sp>
        <p:nvSpPr>
          <p:cNvPr id="14" name="Untertitel 8">
            <a:extLst>
              <a:ext uri="{FF2B5EF4-FFF2-40B4-BE49-F238E27FC236}">
                <a16:creationId xmlns:a16="http://schemas.microsoft.com/office/drawing/2014/main" id="{36F05879-56A5-80A6-66A6-6661A52BC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004" y="1959768"/>
            <a:ext cx="5099132" cy="2938463"/>
          </a:xfrm>
        </p:spPr>
        <p:txBody>
          <a:bodyPr/>
          <a:lstStyle/>
          <a:p>
            <a:pPr marL="342900" indent="-342900" algn="l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de-DE" altLang="de-DE" sz="2200">
                <a:solidFill>
                  <a:srgbClr val="000000"/>
                </a:solidFill>
                <a:cs typeface="Calibri" panose="020f0502020204030204" pitchFamily="34" charset="0"/>
              </a:rPr>
              <a:t>CEO of Eschlböck BIBER Wood Chippers (since 2023)</a:t>
            </a:r>
          </a:p>
          <a:p>
            <a:pPr marL="342900" indent="-342900" algn="l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de-DE" altLang="de-DE" sz="2200" err="1">
                <a:solidFill>
                  <a:srgbClr val="000000"/>
                </a:solidFill>
                <a:cs typeface="Calibri" panose="020f0502020204030204" pitchFamily="34" charset="0"/>
              </a:rPr>
              <a:t>Responsible for IT, Production, Construction and Development</a:t>
            </a:r>
          </a:p>
          <a:p>
            <a:pPr marL="342900" indent="-342900" algn="l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de-DE" altLang="de-DE" sz="2200">
                <a:solidFill>
                  <a:srgbClr val="000000"/>
                </a:solidFill>
                <a:cs typeface="Calibri" panose="020f0502020204030204" pitchFamily="34" charset="0"/>
              </a:rPr>
              <a:t>Degree in mechanical engineering</a:t>
            </a:r>
          </a:p>
          <a:p>
            <a:pPr marL="342900" indent="-342900" algn="l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de-DE" altLang="de-DE" sz="2200">
                <a:solidFill>
                  <a:srgbClr val="000000"/>
                </a:solidFill>
                <a:cs typeface="Calibri" panose="020f0502020204030204" pitchFamily="34" charset="0"/>
              </a:rPr>
              <a:t>Studies of business informatics at the Johannes Kepler University in Linz (Austria)</a:t>
            </a:r>
          </a:p>
          <a:p>
            <a:pPr>
              <a:defRPr/>
            </a:pPr>
            <a:endParaRPr lang="de-AT"/>
          </a:p>
        </p:txBody>
      </p:sp>
    </p:spTree>
  </p:cSld>
  <p:clrMapOvr>
    <a:masterClrMapping/>
  </p:clrMapOvr>
  <p:transition spd="slow"/>
  <p:timing/>
</p:sld>
</file>

<file path=ppt/tags/tag1.xml><?xml version="1.0" encoding="utf-8"?>
<p:tagLst xmlns:p="http://schemas.openxmlformats.org/presentationml/2006/main">
  <p:tag name="AS_NET" val="6.0.28"/>
  <p:tag name="AS_OS" val="Unix 5.15.0.1044"/>
  <p:tag name="AS_RELEASE_DATE" val="2023.01.14"/>
  <p:tag name="AS_TITLE" val="Aspose.Slides for .NET5"/>
  <p:tag name="AS_VERSION" val="23.1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Calibri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1</Slides>
  <Notes>1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11">
      <vt:lpstr>Arial</vt:lpstr>
      <vt:lpstr>Calibri</vt:lpstr>
      <vt:lpstr>Times New Roman</vt:lpstr>
      <vt:lpstr>Arial Black</vt:lpstr>
      <vt:lpstr>AR PL KaitiM GB</vt:lpstr>
      <vt:lpstr>Cambria</vt:lpstr>
      <vt:lpstr>Calibri Light</vt:lpstr>
      <vt:lpstr>Wingdings</vt:lpstr>
      <vt:lpstr>DejaVu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23.0100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2024-05-10T06:53:01.918</cp:lastPrinted>
  <dcterms:created xsi:type="dcterms:W3CDTF">2024-05-10T06:53:01Z</dcterms:created>
  <dcterms:modified xsi:type="dcterms:W3CDTF">2024-05-10T06:53:02Z</dcterms:modified>
</cp:coreProperties>
</file>